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815" r:id="rId2"/>
    <p:sldId id="818" r:id="rId3"/>
    <p:sldId id="816" r:id="rId4"/>
    <p:sldId id="81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48" d="100"/>
          <a:sy n="48" d="100"/>
        </p:scale>
        <p:origin x="792" y="-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DB2FB3-6494-4A5C-904C-04B1C07CCA48}" type="datetimeFigureOut">
              <a:rPr lang="zh-TW" altLang="en-US" smtClean="0"/>
              <a:t>2022/4/26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728BE-A390-4B00-B410-D791E3ECAC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645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4EC1A-37AF-4571-872E-6CA2342E45B8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186D8-9D09-4114-917A-FAC366D22AE5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FA228-64C8-49C3-A252-38C3F0503E11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BB1E-DD64-4846-85A7-B9584B86F12D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341AC-7FEE-49C3-8911-84306AF6DC78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E6916-2FBE-4DAF-85CA-6A53AA9D2E0C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DEA24-2DC3-4DEA-B7FB-48DDB6DDDD43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003C6-B104-4BE4-8512-4698BF746DE6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7AD6524-F292-4710-8929-5F9DF1699DB2}" type="datetime1">
              <a:rPr lang="en-US" altLang="zh-TW" smtClean="0"/>
              <a:t>4/26/2022</a:t>
            </a:fld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A92E61-E4D5-472F-BF93-2BA8FFEDD1F3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524000" y="731520"/>
            <a:ext cx="8534400" cy="34747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2823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BD7D2A5-6132-46DE-BA46-30DAA31B3F22}" type="datetime1">
              <a:rPr lang="en-US" altLang="zh-TW" smtClean="0"/>
              <a:t>4/26/2022</a:t>
            </a:fld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36" y="6525345"/>
            <a:ext cx="4470401" cy="365125"/>
          </a:xfrm>
        </p:spPr>
        <p:txBody>
          <a:bodyPr/>
          <a:lstStyle>
            <a:lvl1pPr>
              <a:defRPr>
                <a:latin typeface="微軟正黑體" pitchFamily="34" charset="-120"/>
                <a:ea typeface="微軟正黑體" pitchFamily="34" charset="-12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523999" y="731519"/>
            <a:ext cx="4462272" cy="34747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731520"/>
            <a:ext cx="4462272" cy="34747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B88CE7E0-2044-4A3C-B251-18298AD21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317" y="6255988"/>
            <a:ext cx="683339" cy="3651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07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5492F-156C-4308-996F-617E73004188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3247B-B10C-4189-93D1-0858FF14B847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FE17-3CCE-41D5-878A-FF8BF0AA7EC6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2BF4E51-2EB4-4C67-B40F-BBC6D38FF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317" y="6255988"/>
            <a:ext cx="683339" cy="3651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8652-D03C-4C8F-B40D-6712FA8A6253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CEF0C-C678-4615-BF1B-8AA767C22C9C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72317" y="6255988"/>
            <a:ext cx="683339" cy="3651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A67C6-8FBB-4535-931D-5102959C2E47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1F17A-C7AF-466C-9E9C-B48D1C60B2F8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5D9-2EEE-4CEC-AE29-8FC03F89C4ED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08E933-0BB0-46BE-B615-64A3D7D1B690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  <p:sldLayoutId id="2147483668" r:id="rId17"/>
    <p:sldLayoutId id="2147483669" r:id="rId18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4168C7E-2A89-4334-8BD2-FF71F8C7D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37DDD55-4CBA-4778-A106-914BF0F0E0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81692" y="843304"/>
            <a:ext cx="2875603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1A5D97E-47B0-4A97-97D9-C321E413A05E}"/>
              </a:ext>
            </a:extLst>
          </p:cNvPr>
          <p:cNvSpPr txBox="1"/>
          <p:nvPr/>
        </p:nvSpPr>
        <p:spPr>
          <a:xfrm>
            <a:off x="453702" y="306280"/>
            <a:ext cx="2622911" cy="4086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北側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BC5C5730-B619-4AD7-B06B-0854C22167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27271" y="843304"/>
            <a:ext cx="2873223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868BBC07-5DB5-416D-87AF-19A31E6BD810}"/>
              </a:ext>
            </a:extLst>
          </p:cNvPr>
          <p:cNvSpPr txBox="1"/>
          <p:nvPr/>
        </p:nvSpPr>
        <p:spPr>
          <a:xfrm>
            <a:off x="4225549" y="306280"/>
            <a:ext cx="2276668" cy="4086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東側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98AB18F9-5254-4173-AEF2-3C6794D00A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337090" y="843304"/>
            <a:ext cx="2874938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8BC0FC4C-5EAF-485A-866A-87417B3B43C0}"/>
              </a:ext>
            </a:extLst>
          </p:cNvPr>
          <p:cNvSpPr txBox="1"/>
          <p:nvPr/>
        </p:nvSpPr>
        <p:spPr>
          <a:xfrm>
            <a:off x="7677150" y="306280"/>
            <a:ext cx="2194819" cy="4086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西側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2DE80DFF-15C8-463A-90A7-29E29432117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486122" y="4438054"/>
            <a:ext cx="2875521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DEE071CD-DB99-46CE-9E7E-8F0E61213291}"/>
              </a:ext>
            </a:extLst>
          </p:cNvPr>
          <p:cNvSpPr txBox="1"/>
          <p:nvPr/>
        </p:nvSpPr>
        <p:spPr>
          <a:xfrm>
            <a:off x="2920958" y="3909295"/>
            <a:ext cx="2222542" cy="4086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南側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57B09B3-5732-4DDD-B930-FD75470490ED}"/>
              </a:ext>
            </a:extLst>
          </p:cNvPr>
          <p:cNvSpPr txBox="1"/>
          <p:nvPr/>
        </p:nvSpPr>
        <p:spPr>
          <a:xfrm>
            <a:off x="6699042" y="3997829"/>
            <a:ext cx="3330004" cy="2553891"/>
          </a:xfrm>
          <a:prstGeom prst="wedgeRoundRectCallout">
            <a:avLst>
              <a:gd name="adj1" fmla="val -35478"/>
              <a:gd name="adj2" fmla="val 61307"/>
              <a:gd name="adj3" fmla="val 16667"/>
            </a:avLst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「南館市場」與「北館市場」合稱宜蘭市場，宜蘭縣內規模最大的菜市場，自清朝時期即是宜蘭人情世故的凝聚中心，更是蘭陽地區農作物地產地消的「農產直賣地」，也是世界旅人造訪宜蘭在地生活的「文化中心」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782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DEC5600-318D-4508-B1EA-DB54128B6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DB13133-828E-42FA-9938-74F2FC0A64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48" t="9271" r="39877" b="7066"/>
          <a:stretch/>
        </p:blipFill>
        <p:spPr>
          <a:xfrm>
            <a:off x="-3125662" y="1267546"/>
            <a:ext cx="5715000" cy="5715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9E10654-CED1-4E6D-A050-3CCB39288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58" t="1270" r="14457" b="4896"/>
          <a:stretch/>
        </p:blipFill>
        <p:spPr>
          <a:xfrm>
            <a:off x="8649587" y="928024"/>
            <a:ext cx="5295900" cy="52959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FFCC5CC-FD2D-4F5A-91B6-A504C095ED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26" r="10432" b="7248"/>
          <a:stretch/>
        </p:blipFill>
        <p:spPr>
          <a:xfrm>
            <a:off x="894463" y="957193"/>
            <a:ext cx="5778500" cy="57785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915B513-6172-4CD9-BE52-FA41499C45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174" t="927" r="36533" b="23080"/>
          <a:stretch/>
        </p:blipFill>
        <p:spPr>
          <a:xfrm>
            <a:off x="5526351" y="1448724"/>
            <a:ext cx="47752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3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1CC0F6-A333-41FA-922C-AFF384A47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主圖設計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FF15719-4AFB-4A18-AB5C-71BD7F462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C53F5944-9D54-4E72-AE95-186816499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402" y="2284026"/>
            <a:ext cx="5002751" cy="2351293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4F601682-2580-47CD-B6B9-3B9457D72A47}"/>
              </a:ext>
            </a:extLst>
          </p:cNvPr>
          <p:cNvSpPr txBox="1"/>
          <p:nvPr/>
        </p:nvSpPr>
        <p:spPr>
          <a:xfrm>
            <a:off x="1241184" y="4775881"/>
            <a:ext cx="3233187" cy="1736646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大阪環球影城 導覽</a:t>
            </a:r>
            <a:endParaRPr lang="en-US" altLang="zh-TW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endParaRPr lang="zh-TW" altLang="en-US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A8374022-798A-4AD8-A8C6-C682CF45C5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2" t="-1006" r="-1062" b="38214"/>
          <a:stretch/>
        </p:blipFill>
        <p:spPr>
          <a:xfrm>
            <a:off x="6610348" y="2144887"/>
            <a:ext cx="4424924" cy="278271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0" name="文字方塊 29">
            <a:extLst>
              <a:ext uri="{FF2B5EF4-FFF2-40B4-BE49-F238E27FC236}">
                <a16:creationId xmlns:a16="http://schemas.microsoft.com/office/drawing/2014/main" id="{815CEBD9-457C-41E5-9A33-460CE6A5A8D6}"/>
              </a:ext>
            </a:extLst>
          </p:cNvPr>
          <p:cNvSpPr txBox="1"/>
          <p:nvPr/>
        </p:nvSpPr>
        <p:spPr>
          <a:xfrm>
            <a:off x="6610348" y="5074736"/>
            <a:ext cx="4424924" cy="1328023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台北 </a:t>
            </a:r>
            <a:r>
              <a:rPr lang="en-US" altLang="zh-TW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101 </a:t>
            </a:r>
            <a:r>
              <a:rPr lang="zh-TW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導覽</a:t>
            </a:r>
            <a:endParaRPr lang="en-US" altLang="zh-TW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endParaRPr lang="zh-TW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6EF9016-FF84-4F9D-B246-2C8FA9B2FCAC}"/>
              </a:ext>
            </a:extLst>
          </p:cNvPr>
          <p:cNvSpPr txBox="1"/>
          <p:nvPr/>
        </p:nvSpPr>
        <p:spPr>
          <a:xfrm>
            <a:off x="5743852" y="218424"/>
            <a:ext cx="2564609" cy="44267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</a:rPr>
              <a:t>大阪環球影城 官網</a:t>
            </a:r>
          </a:p>
        </p:txBody>
      </p:sp>
    </p:spTree>
    <p:extLst>
      <p:ext uri="{BB962C8B-B14F-4D97-AF65-F5344CB8AC3E}">
        <p14:creationId xmlns:p14="http://schemas.microsoft.com/office/powerpoint/2010/main" val="2737005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72E79D3-FF05-4BA9-A4BC-B6986F454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67573" y="-252905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9AF9F7A-885F-4DFE-A15E-9A9295FA760E}"/>
              </a:ext>
            </a:extLst>
          </p:cNvPr>
          <p:cNvSpPr/>
          <p:nvPr/>
        </p:nvSpPr>
        <p:spPr>
          <a:xfrm>
            <a:off x="1063068" y="1048709"/>
            <a:ext cx="7082966" cy="495563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3D83A5-E823-4BF6-A577-EE03EC5C78B7}"/>
              </a:ext>
            </a:extLst>
          </p:cNvPr>
          <p:cNvSpPr txBox="1"/>
          <p:nvPr/>
        </p:nvSpPr>
        <p:spPr>
          <a:xfrm>
            <a:off x="3343484" y="4340409"/>
            <a:ext cx="2121763" cy="715089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dirty="0"/>
              <a:t>可以點擊東南西北的地標去到各景點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98CC120-B69C-4488-86DA-3FE657092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637" y="4316418"/>
            <a:ext cx="700139" cy="715089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D74B6073-058F-4FB4-8F8D-E8A2612926E7}"/>
              </a:ext>
            </a:extLst>
          </p:cNvPr>
          <p:cNvSpPr txBox="1"/>
          <p:nvPr/>
        </p:nvSpPr>
        <p:spPr>
          <a:xfrm>
            <a:off x="9126244" y="2170463"/>
            <a:ext cx="1276805" cy="408623"/>
          </a:xfrm>
          <a:prstGeom prst="wedgeRoundRectCallout">
            <a:avLst>
              <a:gd name="adj1" fmla="val -40496"/>
              <a:gd name="adj2" fmla="val 11898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/>
              <a:t>奶油啤酒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4D19B2E-5CC6-43FC-8CB1-34842E57275F}"/>
              </a:ext>
            </a:extLst>
          </p:cNvPr>
          <p:cNvSpPr txBox="1"/>
          <p:nvPr/>
        </p:nvSpPr>
        <p:spPr>
          <a:xfrm>
            <a:off x="9030515" y="4003831"/>
            <a:ext cx="1734432" cy="408623"/>
          </a:xfrm>
          <a:prstGeom prst="wedgeRoundRectCallout">
            <a:avLst>
              <a:gd name="adj1" fmla="val -47449"/>
              <a:gd name="adj2" fmla="val 123333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哈利波特城堡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A9306AE-AAD1-49CF-8F3D-32CBA7D6FBEA}"/>
              </a:ext>
            </a:extLst>
          </p:cNvPr>
          <p:cNvSpPr txBox="1"/>
          <p:nvPr/>
        </p:nvSpPr>
        <p:spPr>
          <a:xfrm>
            <a:off x="3293095" y="1632346"/>
            <a:ext cx="2622911" cy="4086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北側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6442556-7DF8-4C14-9073-40D31D24C549}"/>
              </a:ext>
            </a:extLst>
          </p:cNvPr>
          <p:cNvSpPr txBox="1"/>
          <p:nvPr/>
        </p:nvSpPr>
        <p:spPr>
          <a:xfrm>
            <a:off x="1195166" y="3359081"/>
            <a:ext cx="2005234" cy="4086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西側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652A1C0-0F1C-423A-B7B7-38E1FF9F7277}"/>
              </a:ext>
            </a:extLst>
          </p:cNvPr>
          <p:cNvSpPr txBox="1"/>
          <p:nvPr/>
        </p:nvSpPr>
        <p:spPr>
          <a:xfrm>
            <a:off x="5814112" y="3359081"/>
            <a:ext cx="2194819" cy="4086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</a:t>
            </a:r>
            <a:r>
              <a:rPr lang="zh-TW" altLang="en-US" dirty="0"/>
              <a:t>東側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96E32BB4-85A2-4F98-89A9-FCD995FC307B}"/>
              </a:ext>
            </a:extLst>
          </p:cNvPr>
          <p:cNvSpPr txBox="1"/>
          <p:nvPr/>
        </p:nvSpPr>
        <p:spPr>
          <a:xfrm>
            <a:off x="3293095" y="5166198"/>
            <a:ext cx="2222542" cy="4086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南側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593E4B6-37E2-4BFB-B78B-745E0DAB01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99729" y="2513003"/>
            <a:ext cx="1526744" cy="152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8913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8338</TotalTime>
  <Words>133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微軟正黑體</vt:lpstr>
      <vt:lpstr>Arial</vt:lpstr>
      <vt:lpstr>Calibri</vt:lpstr>
      <vt:lpstr>Segoe UI Historic</vt:lpstr>
      <vt:lpstr>Trebuchet MS</vt:lpstr>
      <vt:lpstr>Wingdings 3</vt:lpstr>
      <vt:lpstr>多面向</vt:lpstr>
      <vt:lpstr>PowerPoint Presentation</vt:lpstr>
      <vt:lpstr>PowerPoint Presentation</vt:lpstr>
      <vt:lpstr>主圖設計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蘇思萍</dc:creator>
  <cp:lastModifiedBy>童欣仁</cp:lastModifiedBy>
  <cp:revision>114</cp:revision>
  <dcterms:created xsi:type="dcterms:W3CDTF">2021-06-22T20:26:53Z</dcterms:created>
  <dcterms:modified xsi:type="dcterms:W3CDTF">2022-04-26T08:33:15Z</dcterms:modified>
</cp:coreProperties>
</file>

<file path=docProps/thumbnail.jpeg>
</file>